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6"/>
  </p:notesMasterIdLst>
  <p:sldIdLst>
    <p:sldId id="459" r:id="rId2"/>
    <p:sldId id="465" r:id="rId3"/>
    <p:sldId id="466" r:id="rId4"/>
    <p:sldId id="467" r:id="rId5"/>
    <p:sldId id="474" r:id="rId6"/>
    <p:sldId id="453" r:id="rId7"/>
    <p:sldId id="447" r:id="rId8"/>
    <p:sldId id="448" r:id="rId9"/>
    <p:sldId id="449" r:id="rId10"/>
    <p:sldId id="684" r:id="rId11"/>
    <p:sldId id="670" r:id="rId12"/>
    <p:sldId id="671" r:id="rId13"/>
    <p:sldId id="672" r:id="rId14"/>
    <p:sldId id="673" r:id="rId15"/>
    <p:sldId id="674" r:id="rId16"/>
    <p:sldId id="512" r:id="rId17"/>
    <p:sldId id="513" r:id="rId18"/>
    <p:sldId id="514" r:id="rId19"/>
    <p:sldId id="685" r:id="rId20"/>
    <p:sldId id="686" r:id="rId21"/>
    <p:sldId id="687" r:id="rId22"/>
    <p:sldId id="688" r:id="rId23"/>
    <p:sldId id="689" r:id="rId24"/>
    <p:sldId id="690" r:id="rId25"/>
    <p:sldId id="691" r:id="rId26"/>
    <p:sldId id="692" r:id="rId27"/>
    <p:sldId id="693" r:id="rId28"/>
    <p:sldId id="511" r:id="rId29"/>
    <p:sldId id="676" r:id="rId30"/>
    <p:sldId id="677" r:id="rId31"/>
    <p:sldId id="678" r:id="rId32"/>
    <p:sldId id="605" r:id="rId33"/>
    <p:sldId id="540" r:id="rId34"/>
    <p:sldId id="701" r:id="rId35"/>
    <p:sldId id="702" r:id="rId36"/>
    <p:sldId id="663" r:id="rId37"/>
    <p:sldId id="664" r:id="rId38"/>
    <p:sldId id="665" r:id="rId39"/>
    <p:sldId id="694" r:id="rId40"/>
    <p:sldId id="703" r:id="rId41"/>
    <p:sldId id="695" r:id="rId42"/>
    <p:sldId id="698" r:id="rId43"/>
    <p:sldId id="699" r:id="rId44"/>
    <p:sldId id="700" r:id="rId4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52" autoAdjust="0"/>
    <p:restoredTop sz="94660"/>
  </p:normalViewPr>
  <p:slideViewPr>
    <p:cSldViewPr>
      <p:cViewPr varScale="1">
        <p:scale>
          <a:sx n="103" d="100"/>
          <a:sy n="103" d="100"/>
        </p:scale>
        <p:origin x="1872" y="10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2.png>
</file>

<file path=ppt/media/image3.png>
</file>

<file path=ppt/media/image4.png>
</file>

<file path=ppt/media/image5.png>
</file>

<file path=ppt/media/image6.png>
</file>

<file path=ppt/media/image7.png>
</file>

<file path=ppt/media/image8.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7EAEFC-A9C7-464E-BE3F-33D4DD72E122}" type="datetimeFigureOut">
              <a:rPr lang="en-GB" smtClean="0"/>
              <a:t>03/09/2022</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9B61DE-1D46-4752-AF65-FA2C4EB0D1D0}" type="slidenum">
              <a:rPr lang="en-GB" smtClean="0"/>
              <a:t>‹#›</a:t>
            </a:fld>
            <a:endParaRPr lang="en-GB"/>
          </a:p>
        </p:txBody>
      </p:sp>
    </p:spTree>
    <p:extLst>
      <p:ext uri="{BB962C8B-B14F-4D97-AF65-F5344CB8AC3E}">
        <p14:creationId xmlns:p14="http://schemas.microsoft.com/office/powerpoint/2010/main" val="3957148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26EA1CF3-4A15-4CBF-9A5A-6A56C368BE71}" type="datetimeFigureOut">
              <a:rPr lang="en-GB" smtClean="0"/>
              <a:pPr/>
              <a:t>03/09/2022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26EA1CF3-4A15-4CBF-9A5A-6A56C368BE71}" type="datetimeFigureOut">
              <a:rPr lang="en-GB" smtClean="0"/>
              <a:pPr/>
              <a:t>03/09/2022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26EA1CF3-4A15-4CBF-9A5A-6A56C368BE71}" type="datetimeFigureOut">
              <a:rPr lang="en-GB" smtClean="0"/>
              <a:pPr/>
              <a:t>03/09/2022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26EA1CF3-4A15-4CBF-9A5A-6A56C368BE71}" type="datetimeFigureOut">
              <a:rPr lang="en-GB" smtClean="0"/>
              <a:pPr/>
              <a:t>03/09/2022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EA1CF3-4A15-4CBF-9A5A-6A56C368BE71}" type="datetimeFigureOut">
              <a:rPr lang="en-GB" smtClean="0"/>
              <a:pPr/>
              <a:t>03/09/2022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26EA1CF3-4A15-4CBF-9A5A-6A56C368BE71}" type="datetimeFigureOut">
              <a:rPr lang="en-GB" smtClean="0"/>
              <a:pPr/>
              <a:t>03/09/2022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26EA1CF3-4A15-4CBF-9A5A-6A56C368BE71}" type="datetimeFigureOut">
              <a:rPr lang="en-GB" smtClean="0"/>
              <a:pPr/>
              <a:t>03/09/2022</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26EA1CF3-4A15-4CBF-9A5A-6A56C368BE71}" type="datetimeFigureOut">
              <a:rPr lang="en-GB" smtClean="0"/>
              <a:pPr/>
              <a:t>03/09/2022</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EA1CF3-4A15-4CBF-9A5A-6A56C368BE71}" type="datetimeFigureOut">
              <a:rPr lang="en-GB" smtClean="0"/>
              <a:pPr/>
              <a:t>03/09/2022</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EA1CF3-4A15-4CBF-9A5A-6A56C368BE71}" type="datetimeFigureOut">
              <a:rPr lang="en-GB" smtClean="0"/>
              <a:pPr/>
              <a:t>03/09/2022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EA1CF3-4A15-4CBF-9A5A-6A56C368BE71}" type="datetimeFigureOut">
              <a:rPr lang="en-GB" smtClean="0"/>
              <a:pPr/>
              <a:t>03/09/2022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EA1CF3-4A15-4CBF-9A5A-6A56C368BE71}" type="datetimeFigureOut">
              <a:rPr lang="en-GB" smtClean="0"/>
              <a:pPr/>
              <a:t>03/09/2022</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D929FA-79A7-47B7-BF4C-8C146230B1E4}" type="slidenum">
              <a:rPr lang="en-GB" smtClean="0"/>
              <a:pPr/>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84C73C4-F008-4FD5-AAEC-EF911DED463B}"/>
              </a:ext>
            </a:extLst>
          </p:cNvPr>
          <p:cNvSpPr>
            <a:spLocks noGrp="1"/>
          </p:cNvSpPr>
          <p:nvPr>
            <p:ph idx="1"/>
          </p:nvPr>
        </p:nvSpPr>
        <p:spPr>
          <a:xfrm>
            <a:off x="395536" y="764704"/>
            <a:ext cx="8229600" cy="4525963"/>
          </a:xfrm>
        </p:spPr>
        <p:txBody>
          <a:bodyPr>
            <a:normAutofit fontScale="92500"/>
          </a:bodyPr>
          <a:lstStyle/>
          <a:p>
            <a:pPr marL="0" indent="0" algn="ctr">
              <a:buNone/>
            </a:pPr>
            <a:r>
              <a:rPr lang="en-GB" sz="6000" dirty="0">
                <a:solidFill>
                  <a:schemeClr val="bg1"/>
                </a:solidFill>
              </a:rPr>
              <a:t>Cornerstone City Church</a:t>
            </a:r>
            <a:br>
              <a:rPr lang="en-GB" sz="6000" dirty="0">
                <a:solidFill>
                  <a:schemeClr val="bg1"/>
                </a:solidFill>
              </a:rPr>
            </a:br>
            <a:r>
              <a:rPr lang="en-GB" sz="6000" dirty="0">
                <a:solidFill>
                  <a:schemeClr val="bg1"/>
                </a:solidFill>
              </a:rPr>
              <a:t>Peninsula Plus Community</a:t>
            </a:r>
            <a:br>
              <a:rPr lang="en-GB" sz="6000" dirty="0">
                <a:solidFill>
                  <a:schemeClr val="bg1"/>
                </a:solidFill>
              </a:rPr>
            </a:br>
            <a:br>
              <a:rPr lang="en-GB" sz="6000" dirty="0">
                <a:solidFill>
                  <a:schemeClr val="bg1"/>
                </a:solidFill>
              </a:rPr>
            </a:br>
            <a:r>
              <a:rPr lang="en-GB" sz="5200" dirty="0">
                <a:solidFill>
                  <a:schemeClr val="bg1"/>
                </a:solidFill>
              </a:rPr>
              <a:t>Hoo Are </a:t>
            </a:r>
            <a:r>
              <a:rPr lang="en-GB" sz="5200" dirty="0" err="1">
                <a:solidFill>
                  <a:schemeClr val="bg1"/>
                </a:solidFill>
              </a:rPr>
              <a:t>Ya</a:t>
            </a:r>
            <a:br>
              <a:rPr lang="en-GB" sz="5200" dirty="0">
                <a:solidFill>
                  <a:schemeClr val="bg1"/>
                </a:solidFill>
              </a:rPr>
            </a:br>
            <a:r>
              <a:rPr lang="en-GB" dirty="0">
                <a:solidFill>
                  <a:schemeClr val="bg1"/>
                </a:solidFill>
              </a:rPr>
              <a:t>04-09-2022</a:t>
            </a:r>
          </a:p>
        </p:txBody>
      </p:sp>
    </p:spTree>
    <p:extLst>
      <p:ext uri="{BB962C8B-B14F-4D97-AF65-F5344CB8AC3E}">
        <p14:creationId xmlns:p14="http://schemas.microsoft.com/office/powerpoint/2010/main" val="10996129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07504" y="188640"/>
            <a:ext cx="8856984" cy="6480720"/>
          </a:xfrm>
        </p:spPr>
        <p:txBody>
          <a:bodyPr>
            <a:noAutofit/>
          </a:bodyPr>
          <a:lstStyle/>
          <a:p>
            <a:r>
              <a:rPr lang="en-GB" sz="4600" dirty="0">
                <a:solidFill>
                  <a:schemeClr val="bg1"/>
                </a:solidFill>
              </a:rPr>
              <a:t>Filled with wonder </a:t>
            </a:r>
          </a:p>
          <a:p>
            <a:r>
              <a:rPr lang="en-GB" sz="4600" dirty="0">
                <a:solidFill>
                  <a:schemeClr val="bg1"/>
                </a:solidFill>
              </a:rPr>
              <a:t>Awestruck wonder</a:t>
            </a:r>
          </a:p>
          <a:p>
            <a:r>
              <a:rPr lang="en-GB" sz="4600" dirty="0">
                <a:solidFill>
                  <a:schemeClr val="bg1"/>
                </a:solidFill>
              </a:rPr>
              <a:t>At the mention of Your name</a:t>
            </a:r>
          </a:p>
          <a:p>
            <a:r>
              <a:rPr lang="en-GB" sz="4600" dirty="0">
                <a:solidFill>
                  <a:schemeClr val="bg1"/>
                </a:solidFill>
              </a:rPr>
              <a:t>Jesus Your name is power</a:t>
            </a:r>
          </a:p>
          <a:p>
            <a:r>
              <a:rPr lang="en-GB" sz="4600" dirty="0">
                <a:solidFill>
                  <a:schemeClr val="bg1"/>
                </a:solidFill>
              </a:rPr>
              <a:t>Breath and living water</a:t>
            </a:r>
          </a:p>
          <a:p>
            <a:r>
              <a:rPr lang="en-GB" sz="4600" dirty="0">
                <a:solidFill>
                  <a:schemeClr val="bg1"/>
                </a:solidFill>
              </a:rPr>
              <a:t>Such a </a:t>
            </a:r>
            <a:r>
              <a:rPr lang="en-GB" sz="4600" dirty="0" err="1">
                <a:solidFill>
                  <a:schemeClr val="bg1"/>
                </a:solidFill>
              </a:rPr>
              <a:t>marv'lous</a:t>
            </a:r>
            <a:r>
              <a:rPr lang="en-GB" sz="4600" dirty="0">
                <a:solidFill>
                  <a:schemeClr val="bg1"/>
                </a:solidFill>
              </a:rPr>
              <a:t> mystery</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4/4</a:t>
            </a:r>
          </a:p>
        </p:txBody>
      </p:sp>
    </p:spTree>
    <p:extLst>
      <p:ext uri="{BB962C8B-B14F-4D97-AF65-F5344CB8AC3E}">
        <p14:creationId xmlns:p14="http://schemas.microsoft.com/office/powerpoint/2010/main" val="3854608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5400" dirty="0">
              <a:solidFill>
                <a:schemeClr val="bg1"/>
              </a:solidFill>
            </a:endParaRPr>
          </a:p>
          <a:p>
            <a:r>
              <a:rPr lang="en-GB" sz="6600" b="0" i="0" dirty="0">
                <a:solidFill>
                  <a:srgbClr val="00A3E0"/>
                </a:solidFill>
                <a:effectLst/>
                <a:latin typeface="akagi_probook"/>
              </a:rPr>
              <a:t>King of Kings</a:t>
            </a:r>
          </a:p>
          <a:p>
            <a:br>
              <a:rPr lang="en-GB" sz="1200" dirty="0">
                <a:solidFill>
                  <a:schemeClr val="bg1"/>
                </a:solidFill>
              </a:rPr>
            </a:br>
            <a:r>
              <a:rPr lang="en-GB" sz="1200" dirty="0">
                <a:solidFill>
                  <a:schemeClr val="bg1"/>
                </a:solidFill>
              </a:rPr>
              <a:t>CCLI Song # 7127647</a:t>
            </a:r>
          </a:p>
          <a:p>
            <a:endParaRPr lang="en-GB" sz="1200" dirty="0">
              <a:solidFill>
                <a:schemeClr val="bg1"/>
              </a:solidFill>
            </a:endParaRPr>
          </a:p>
          <a:p>
            <a:r>
              <a:rPr lang="en-GB" sz="1200" dirty="0">
                <a:solidFill>
                  <a:schemeClr val="bg1"/>
                </a:solidFill>
              </a:rPr>
              <a:t>Brooke </a:t>
            </a:r>
            <a:r>
              <a:rPr lang="en-GB" sz="1200" dirty="0" err="1">
                <a:solidFill>
                  <a:schemeClr val="bg1"/>
                </a:solidFill>
              </a:rPr>
              <a:t>Ligertwood</a:t>
            </a:r>
            <a:r>
              <a:rPr lang="en-GB" sz="1200" dirty="0">
                <a:solidFill>
                  <a:schemeClr val="bg1"/>
                </a:solidFill>
              </a:rPr>
              <a:t> | Jason Ingram | Scott </a:t>
            </a:r>
            <a:r>
              <a:rPr lang="en-GB" sz="1200" dirty="0" err="1">
                <a:solidFill>
                  <a:schemeClr val="bg1"/>
                </a:solidFill>
              </a:rPr>
              <a:t>Ligertwood</a:t>
            </a:r>
            <a:endParaRPr lang="en-GB" sz="1200" dirty="0">
              <a:solidFill>
                <a:schemeClr val="bg1"/>
              </a:solidFill>
            </a:endParaRPr>
          </a:p>
          <a:p>
            <a:endParaRPr lang="en-GB" sz="1200" dirty="0">
              <a:solidFill>
                <a:schemeClr val="bg1"/>
              </a:solidFill>
            </a:endParaRPr>
          </a:p>
          <a:p>
            <a:r>
              <a:rPr lang="en-GB" sz="1200" dirty="0">
                <a:solidFill>
                  <a:schemeClr val="bg1"/>
                </a:solidFill>
              </a:rPr>
              <a:t>© 2019 Fellow Ships Music (Admin. by Essential Music Publishing LLC)</a:t>
            </a:r>
          </a:p>
          <a:p>
            <a:r>
              <a:rPr lang="en-GB" sz="1200" dirty="0">
                <a:solidFill>
                  <a:schemeClr val="bg1"/>
                </a:solidFill>
              </a:rPr>
              <a:t>So Essential Tunes (Admin. by Essential Music Publishing LLC)</a:t>
            </a:r>
          </a:p>
          <a:p>
            <a:r>
              <a:rPr lang="en-GB" sz="1200" dirty="0">
                <a:solidFill>
                  <a:schemeClr val="bg1"/>
                </a:solidFill>
              </a:rPr>
              <a:t>Hillsong Music Publishing Australia (Admin. by Hillsong Music Publishing UK)</a:t>
            </a:r>
          </a:p>
          <a:p>
            <a:r>
              <a:rPr lang="en-GB" sz="1200" dirty="0">
                <a:solidFill>
                  <a:schemeClr val="bg1"/>
                </a:solidFill>
              </a:rPr>
              <a:t>For use solely with the </a:t>
            </a:r>
            <a:r>
              <a:rPr lang="en-GB" sz="1200" dirty="0" err="1">
                <a:solidFill>
                  <a:schemeClr val="bg1"/>
                </a:solidFill>
              </a:rPr>
              <a:t>SongSelect</a:t>
            </a:r>
            <a:r>
              <a:rPr lang="en-GB" sz="1200" dirty="0">
                <a:solidFill>
                  <a:schemeClr val="bg1"/>
                </a:solidFill>
              </a:rPr>
              <a:t>® Terms of Use. All rights reserved. www.ccli.com</a:t>
            </a:r>
          </a:p>
          <a:p>
            <a:endParaRPr lang="en-GB" sz="1200" dirty="0">
              <a:solidFill>
                <a:schemeClr val="bg1"/>
              </a:solidFill>
            </a:endParaRPr>
          </a:p>
          <a:p>
            <a:r>
              <a:rPr lang="en-GB" sz="1200" dirty="0">
                <a:solidFill>
                  <a:schemeClr val="bg1"/>
                </a:solidFill>
              </a:rPr>
              <a:t>CCLI Licence No. 33265</a:t>
            </a:r>
          </a:p>
        </p:txBody>
      </p:sp>
    </p:spTree>
    <p:extLst>
      <p:ext uri="{BB962C8B-B14F-4D97-AF65-F5344CB8AC3E}">
        <p14:creationId xmlns:p14="http://schemas.microsoft.com/office/powerpoint/2010/main" val="4783944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5400" dirty="0">
                <a:solidFill>
                  <a:schemeClr val="bg1"/>
                </a:solidFill>
              </a:rPr>
              <a:t>In the darkness we were waiting</a:t>
            </a:r>
          </a:p>
          <a:p>
            <a:r>
              <a:rPr lang="en-GB" sz="5400" dirty="0">
                <a:solidFill>
                  <a:schemeClr val="bg1"/>
                </a:solidFill>
              </a:rPr>
              <a:t>Without hope without light</a:t>
            </a:r>
          </a:p>
          <a:p>
            <a:r>
              <a:rPr lang="en-GB" sz="5400" dirty="0">
                <a:solidFill>
                  <a:schemeClr val="bg1"/>
                </a:solidFill>
              </a:rPr>
              <a:t>Till from Heaven You came running</a:t>
            </a:r>
          </a:p>
          <a:p>
            <a:r>
              <a:rPr lang="en-GB" sz="5400" dirty="0">
                <a:solidFill>
                  <a:schemeClr val="bg1"/>
                </a:solidFill>
              </a:rPr>
              <a:t>There was mercy in Your eyes</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1/9</a:t>
            </a:r>
          </a:p>
        </p:txBody>
      </p:sp>
    </p:spTree>
    <p:extLst>
      <p:ext uri="{BB962C8B-B14F-4D97-AF65-F5344CB8AC3E}">
        <p14:creationId xmlns:p14="http://schemas.microsoft.com/office/powerpoint/2010/main" val="27026718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5400" dirty="0">
                <a:solidFill>
                  <a:schemeClr val="bg1"/>
                </a:solidFill>
              </a:rPr>
              <a:t>To fulfil the law and prophets</a:t>
            </a:r>
          </a:p>
          <a:p>
            <a:r>
              <a:rPr lang="en-GB" sz="5400" dirty="0">
                <a:solidFill>
                  <a:schemeClr val="bg1"/>
                </a:solidFill>
              </a:rPr>
              <a:t>To a virgin came the Word</a:t>
            </a:r>
          </a:p>
          <a:p>
            <a:r>
              <a:rPr lang="en-GB" sz="5400" dirty="0">
                <a:solidFill>
                  <a:schemeClr val="bg1"/>
                </a:solidFill>
              </a:rPr>
              <a:t>From a throne of endless glory</a:t>
            </a:r>
          </a:p>
          <a:p>
            <a:r>
              <a:rPr lang="en-GB" sz="5400" dirty="0">
                <a:solidFill>
                  <a:schemeClr val="bg1"/>
                </a:solidFill>
              </a:rPr>
              <a:t>To a cradle in the dirt</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2/9</a:t>
            </a:r>
          </a:p>
        </p:txBody>
      </p:sp>
    </p:spTree>
    <p:extLst>
      <p:ext uri="{BB962C8B-B14F-4D97-AF65-F5344CB8AC3E}">
        <p14:creationId xmlns:p14="http://schemas.microsoft.com/office/powerpoint/2010/main" val="23628880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4400" dirty="0">
                <a:solidFill>
                  <a:schemeClr val="bg1"/>
                </a:solidFill>
              </a:rPr>
              <a:t>Praise the Father</a:t>
            </a:r>
          </a:p>
          <a:p>
            <a:r>
              <a:rPr lang="en-GB" sz="4400" dirty="0">
                <a:solidFill>
                  <a:schemeClr val="bg1"/>
                </a:solidFill>
              </a:rPr>
              <a:t>Praise the Son</a:t>
            </a:r>
          </a:p>
          <a:p>
            <a:r>
              <a:rPr lang="en-GB" sz="4400" dirty="0">
                <a:solidFill>
                  <a:schemeClr val="bg1"/>
                </a:solidFill>
              </a:rPr>
              <a:t>Praise the Spirit three in one</a:t>
            </a:r>
          </a:p>
          <a:p>
            <a:r>
              <a:rPr lang="en-GB" sz="4400" dirty="0">
                <a:solidFill>
                  <a:schemeClr val="bg1"/>
                </a:solidFill>
              </a:rPr>
              <a:t>God of Glory</a:t>
            </a:r>
          </a:p>
          <a:p>
            <a:r>
              <a:rPr lang="en-GB" sz="4400" dirty="0">
                <a:solidFill>
                  <a:schemeClr val="bg1"/>
                </a:solidFill>
              </a:rPr>
              <a:t>Majesty</a:t>
            </a:r>
          </a:p>
          <a:p>
            <a:r>
              <a:rPr lang="en-GB" sz="4400" dirty="0">
                <a:solidFill>
                  <a:schemeClr val="bg1"/>
                </a:solidFill>
              </a:rPr>
              <a:t>Praise forever to the King of kings</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3/9</a:t>
            </a:r>
          </a:p>
        </p:txBody>
      </p:sp>
    </p:spTree>
    <p:extLst>
      <p:ext uri="{BB962C8B-B14F-4D97-AF65-F5344CB8AC3E}">
        <p14:creationId xmlns:p14="http://schemas.microsoft.com/office/powerpoint/2010/main" val="1172358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07504" y="188640"/>
            <a:ext cx="8856984" cy="6480720"/>
          </a:xfrm>
        </p:spPr>
        <p:txBody>
          <a:bodyPr>
            <a:noAutofit/>
          </a:bodyPr>
          <a:lstStyle/>
          <a:p>
            <a:r>
              <a:rPr lang="en-GB" sz="5000" dirty="0">
                <a:solidFill>
                  <a:schemeClr val="bg1"/>
                </a:solidFill>
              </a:rPr>
              <a:t>To reveal the kingdom coming</a:t>
            </a:r>
          </a:p>
          <a:p>
            <a:r>
              <a:rPr lang="en-GB" sz="5000" dirty="0">
                <a:solidFill>
                  <a:schemeClr val="bg1"/>
                </a:solidFill>
              </a:rPr>
              <a:t>And to reconcile the lost</a:t>
            </a:r>
          </a:p>
          <a:p>
            <a:r>
              <a:rPr lang="en-GB" sz="5000" dirty="0">
                <a:solidFill>
                  <a:schemeClr val="bg1"/>
                </a:solidFill>
              </a:rPr>
              <a:t>To redeem the whole creation</a:t>
            </a:r>
          </a:p>
          <a:p>
            <a:r>
              <a:rPr lang="en-GB" sz="5000" dirty="0">
                <a:solidFill>
                  <a:schemeClr val="bg1"/>
                </a:solidFill>
              </a:rPr>
              <a:t>You did not despise the cross</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4/9</a:t>
            </a:r>
          </a:p>
        </p:txBody>
      </p:sp>
    </p:spTree>
    <p:extLst>
      <p:ext uri="{BB962C8B-B14F-4D97-AF65-F5344CB8AC3E}">
        <p14:creationId xmlns:p14="http://schemas.microsoft.com/office/powerpoint/2010/main" val="29813715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07504" y="188640"/>
            <a:ext cx="8856984" cy="6480720"/>
          </a:xfrm>
        </p:spPr>
        <p:txBody>
          <a:bodyPr>
            <a:noAutofit/>
          </a:bodyPr>
          <a:lstStyle/>
          <a:p>
            <a:r>
              <a:rPr lang="en-GB" sz="5000" dirty="0">
                <a:solidFill>
                  <a:schemeClr val="bg1"/>
                </a:solidFill>
              </a:rPr>
              <a:t>For even in Your suffering</a:t>
            </a:r>
          </a:p>
          <a:p>
            <a:r>
              <a:rPr lang="en-GB" sz="5000" dirty="0">
                <a:solidFill>
                  <a:schemeClr val="bg1"/>
                </a:solidFill>
              </a:rPr>
              <a:t>You saw to the other side</a:t>
            </a:r>
          </a:p>
          <a:p>
            <a:r>
              <a:rPr lang="en-GB" sz="5000" dirty="0">
                <a:solidFill>
                  <a:schemeClr val="bg1"/>
                </a:solidFill>
              </a:rPr>
              <a:t>Knowing this was our salvation</a:t>
            </a:r>
          </a:p>
          <a:p>
            <a:r>
              <a:rPr lang="en-GB" sz="5000" dirty="0">
                <a:solidFill>
                  <a:schemeClr val="bg1"/>
                </a:solidFill>
              </a:rPr>
              <a:t>Jesus for our sake You died</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5/9</a:t>
            </a:r>
          </a:p>
        </p:txBody>
      </p:sp>
    </p:spTree>
    <p:extLst>
      <p:ext uri="{BB962C8B-B14F-4D97-AF65-F5344CB8AC3E}">
        <p14:creationId xmlns:p14="http://schemas.microsoft.com/office/powerpoint/2010/main" val="13906351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4400" dirty="0">
                <a:solidFill>
                  <a:schemeClr val="bg1"/>
                </a:solidFill>
              </a:rPr>
              <a:t>And the morning that You rose</a:t>
            </a:r>
          </a:p>
          <a:p>
            <a:r>
              <a:rPr lang="en-GB" sz="4400" dirty="0">
                <a:solidFill>
                  <a:schemeClr val="bg1"/>
                </a:solidFill>
              </a:rPr>
              <a:t>All of heaven held its breath</a:t>
            </a:r>
          </a:p>
          <a:p>
            <a:r>
              <a:rPr lang="en-GB" sz="4400" dirty="0">
                <a:solidFill>
                  <a:schemeClr val="bg1"/>
                </a:solidFill>
              </a:rPr>
              <a:t>Till that stone was moved for good</a:t>
            </a:r>
          </a:p>
          <a:p>
            <a:r>
              <a:rPr lang="en-GB" sz="4400" dirty="0">
                <a:solidFill>
                  <a:schemeClr val="bg1"/>
                </a:solidFill>
              </a:rPr>
              <a:t>For the Lamb had conquered death</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6/9</a:t>
            </a:r>
          </a:p>
        </p:txBody>
      </p:sp>
    </p:spTree>
    <p:extLst>
      <p:ext uri="{BB962C8B-B14F-4D97-AF65-F5344CB8AC3E}">
        <p14:creationId xmlns:p14="http://schemas.microsoft.com/office/powerpoint/2010/main" val="27041358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4400" dirty="0">
                <a:solidFill>
                  <a:schemeClr val="bg1"/>
                </a:solidFill>
              </a:rPr>
              <a:t>And the dead rose from their tombs</a:t>
            </a:r>
          </a:p>
          <a:p>
            <a:r>
              <a:rPr lang="en-GB" sz="4400" dirty="0">
                <a:solidFill>
                  <a:schemeClr val="bg1"/>
                </a:solidFill>
              </a:rPr>
              <a:t>And the angels stood in awe</a:t>
            </a:r>
          </a:p>
          <a:p>
            <a:r>
              <a:rPr lang="en-GB" sz="4400" dirty="0">
                <a:solidFill>
                  <a:schemeClr val="bg1"/>
                </a:solidFill>
              </a:rPr>
              <a:t>For the souls of all who'd come</a:t>
            </a:r>
          </a:p>
          <a:p>
            <a:r>
              <a:rPr lang="en-GB" sz="4400" dirty="0">
                <a:solidFill>
                  <a:schemeClr val="bg1"/>
                </a:solidFill>
              </a:rPr>
              <a:t>To the Father are restored</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7/9</a:t>
            </a:r>
          </a:p>
        </p:txBody>
      </p:sp>
    </p:spTree>
    <p:extLst>
      <p:ext uri="{BB962C8B-B14F-4D97-AF65-F5344CB8AC3E}">
        <p14:creationId xmlns:p14="http://schemas.microsoft.com/office/powerpoint/2010/main" val="21125202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4400" dirty="0">
                <a:solidFill>
                  <a:schemeClr val="bg1"/>
                </a:solidFill>
              </a:rPr>
              <a:t>And the Church of Christ was born</a:t>
            </a:r>
          </a:p>
          <a:p>
            <a:r>
              <a:rPr lang="en-GB" sz="4400" dirty="0">
                <a:solidFill>
                  <a:schemeClr val="bg1"/>
                </a:solidFill>
              </a:rPr>
              <a:t>Then the Spirit lit the flame</a:t>
            </a:r>
          </a:p>
          <a:p>
            <a:r>
              <a:rPr lang="en-GB" sz="4400" dirty="0">
                <a:solidFill>
                  <a:schemeClr val="bg1"/>
                </a:solidFill>
              </a:rPr>
              <a:t>Now this Gospel truth of old</a:t>
            </a:r>
          </a:p>
          <a:p>
            <a:r>
              <a:rPr lang="en-GB" sz="4400" dirty="0">
                <a:solidFill>
                  <a:schemeClr val="bg1"/>
                </a:solidFill>
              </a:rPr>
              <a:t>Shall not kneel shall not faint</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8/9</a:t>
            </a:r>
          </a:p>
        </p:txBody>
      </p:sp>
    </p:spTree>
    <p:extLst>
      <p:ext uri="{BB962C8B-B14F-4D97-AF65-F5344CB8AC3E}">
        <p14:creationId xmlns:p14="http://schemas.microsoft.com/office/powerpoint/2010/main" val="36327702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5400" dirty="0">
              <a:solidFill>
                <a:schemeClr val="bg1"/>
              </a:solidFill>
            </a:endParaRPr>
          </a:p>
          <a:p>
            <a:r>
              <a:rPr lang="en-GB" sz="6600" dirty="0">
                <a:solidFill>
                  <a:srgbClr val="00A3E0"/>
                </a:solidFill>
                <a:latin typeface="akagi_probook"/>
              </a:rPr>
              <a:t>You are Good</a:t>
            </a:r>
          </a:p>
          <a:p>
            <a:br>
              <a:rPr lang="en-GB" sz="1200" dirty="0">
                <a:solidFill>
                  <a:schemeClr val="bg1"/>
                </a:solidFill>
              </a:rPr>
            </a:br>
            <a:r>
              <a:rPr lang="en-GB" sz="1200" dirty="0">
                <a:solidFill>
                  <a:schemeClr val="bg1"/>
                </a:solidFill>
              </a:rPr>
              <a:t>CCLI Song # 3383788</a:t>
            </a:r>
          </a:p>
          <a:p>
            <a:endParaRPr lang="en-GB" sz="1200" dirty="0">
              <a:solidFill>
                <a:schemeClr val="bg1"/>
              </a:solidFill>
            </a:endParaRPr>
          </a:p>
          <a:p>
            <a:r>
              <a:rPr lang="en-GB" sz="1200" dirty="0">
                <a:solidFill>
                  <a:schemeClr val="bg1"/>
                </a:solidFill>
              </a:rPr>
              <a:t>Israel Houghton</a:t>
            </a:r>
          </a:p>
          <a:p>
            <a:endParaRPr lang="en-GB" sz="1200" dirty="0">
              <a:solidFill>
                <a:schemeClr val="bg1"/>
              </a:solidFill>
            </a:endParaRPr>
          </a:p>
          <a:p>
            <a:r>
              <a:rPr lang="en-GB" sz="1200" dirty="0">
                <a:solidFill>
                  <a:schemeClr val="bg1"/>
                </a:solidFill>
              </a:rPr>
              <a:t>© 2001 Integrity's Praise! Music (Admin. by Integrity Music Ltd)</a:t>
            </a:r>
          </a:p>
          <a:p>
            <a:r>
              <a:rPr lang="en-GB" sz="1200" dirty="0">
                <a:solidFill>
                  <a:schemeClr val="bg1"/>
                </a:solidFill>
              </a:rPr>
              <a:t>Sound Of The New Breed (Admin. by Integrity Music Ltd)</a:t>
            </a:r>
          </a:p>
          <a:p>
            <a:r>
              <a:rPr lang="en-GB" sz="1200" dirty="0">
                <a:solidFill>
                  <a:schemeClr val="bg1"/>
                </a:solidFill>
              </a:rPr>
              <a:t>For use solely with the </a:t>
            </a:r>
            <a:r>
              <a:rPr lang="en-GB" sz="1200" dirty="0" err="1">
                <a:solidFill>
                  <a:schemeClr val="bg1"/>
                </a:solidFill>
              </a:rPr>
              <a:t>SongSelect</a:t>
            </a:r>
            <a:r>
              <a:rPr lang="en-GB" sz="1200" dirty="0">
                <a:solidFill>
                  <a:schemeClr val="bg1"/>
                </a:solidFill>
              </a:rPr>
              <a:t>® Terms of Use. All rights reserved. www.ccli.com</a:t>
            </a:r>
          </a:p>
          <a:p>
            <a:endParaRPr lang="en-GB" sz="1200" dirty="0">
              <a:solidFill>
                <a:schemeClr val="bg1"/>
              </a:solidFill>
            </a:endParaRPr>
          </a:p>
          <a:p>
            <a:r>
              <a:rPr lang="en-GB" sz="1200" dirty="0">
                <a:solidFill>
                  <a:schemeClr val="bg1"/>
                </a:solidFill>
              </a:rPr>
              <a:t>CCLI Licence No. 33265</a:t>
            </a:r>
          </a:p>
          <a:p>
            <a:endParaRPr lang="en-GB" sz="1200" dirty="0">
              <a:solidFill>
                <a:schemeClr val="bg1"/>
              </a:solidFill>
            </a:endParaRPr>
          </a:p>
          <a:p>
            <a:endParaRPr lang="en-GB" sz="1200" dirty="0">
              <a:solidFill>
                <a:schemeClr val="bg1"/>
              </a:solidFill>
            </a:endParaRPr>
          </a:p>
        </p:txBody>
      </p:sp>
    </p:spTree>
    <p:extLst>
      <p:ext uri="{BB962C8B-B14F-4D97-AF65-F5344CB8AC3E}">
        <p14:creationId xmlns:p14="http://schemas.microsoft.com/office/powerpoint/2010/main" val="31016390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4400" dirty="0">
                <a:solidFill>
                  <a:schemeClr val="bg1"/>
                </a:solidFill>
              </a:rPr>
              <a:t>By His blood and in His Name</a:t>
            </a:r>
          </a:p>
          <a:p>
            <a:r>
              <a:rPr lang="en-GB" sz="4400" dirty="0">
                <a:solidFill>
                  <a:schemeClr val="bg1"/>
                </a:solidFill>
              </a:rPr>
              <a:t>In His freedom I am free</a:t>
            </a:r>
          </a:p>
          <a:p>
            <a:r>
              <a:rPr lang="en-GB" sz="4400" dirty="0">
                <a:solidFill>
                  <a:schemeClr val="bg1"/>
                </a:solidFill>
              </a:rPr>
              <a:t>For the love of Jesus Christ</a:t>
            </a:r>
          </a:p>
          <a:p>
            <a:r>
              <a:rPr lang="en-GB" sz="4400" dirty="0">
                <a:solidFill>
                  <a:schemeClr val="bg1"/>
                </a:solidFill>
              </a:rPr>
              <a:t>Who has resurrected me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9/9</a:t>
            </a:r>
          </a:p>
        </p:txBody>
      </p:sp>
    </p:spTree>
    <p:extLst>
      <p:ext uri="{BB962C8B-B14F-4D97-AF65-F5344CB8AC3E}">
        <p14:creationId xmlns:p14="http://schemas.microsoft.com/office/powerpoint/2010/main" val="7253661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6600" dirty="0">
              <a:solidFill>
                <a:srgbClr val="00A3E0"/>
              </a:solidFill>
              <a:latin typeface="akagi_probook"/>
            </a:endParaRPr>
          </a:p>
          <a:p>
            <a:r>
              <a:rPr lang="en-GB" sz="6600" dirty="0">
                <a:solidFill>
                  <a:srgbClr val="00A3E0"/>
                </a:solidFill>
                <a:latin typeface="akagi_probook"/>
              </a:rPr>
              <a:t>Jesus, You Are</a:t>
            </a:r>
            <a:br>
              <a:rPr lang="en-GB" sz="1200" dirty="0">
                <a:solidFill>
                  <a:schemeClr val="bg1"/>
                </a:solidFill>
              </a:rPr>
            </a:br>
            <a:r>
              <a:rPr lang="en-GB" sz="1200" dirty="0">
                <a:solidFill>
                  <a:schemeClr val="bg1"/>
                </a:solidFill>
              </a:rPr>
              <a:t>Performed by </a:t>
            </a:r>
            <a:r>
              <a:rPr lang="en-GB" sz="1200" dirty="0" err="1">
                <a:solidFill>
                  <a:schemeClr val="bg1"/>
                </a:solidFill>
              </a:rPr>
              <a:t>Sharene</a:t>
            </a:r>
            <a:r>
              <a:rPr lang="en-GB" sz="1200" dirty="0">
                <a:solidFill>
                  <a:schemeClr val="bg1"/>
                </a:solidFill>
              </a:rPr>
              <a:t> Ricketts</a:t>
            </a:r>
          </a:p>
          <a:p>
            <a:r>
              <a:rPr lang="en-GB" sz="1200" dirty="0">
                <a:solidFill>
                  <a:schemeClr val="bg1"/>
                </a:solidFill>
              </a:rPr>
              <a:t>Written by Charlene Jones &amp; Neal Glanville</a:t>
            </a:r>
          </a:p>
          <a:p>
            <a:r>
              <a:rPr lang="en-GB" sz="1200" dirty="0">
                <a:solidFill>
                  <a:schemeClr val="bg1"/>
                </a:solidFill>
              </a:rPr>
              <a:t>© 2014 King’s Church London</a:t>
            </a:r>
          </a:p>
        </p:txBody>
      </p:sp>
    </p:spTree>
    <p:extLst>
      <p:ext uri="{BB962C8B-B14F-4D97-AF65-F5344CB8AC3E}">
        <p14:creationId xmlns:p14="http://schemas.microsoft.com/office/powerpoint/2010/main" val="16125534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3700" dirty="0">
                <a:solidFill>
                  <a:schemeClr val="bg1"/>
                </a:solidFill>
              </a:rPr>
              <a:t>You are the voice that speaks light into darkness</a:t>
            </a:r>
          </a:p>
          <a:p>
            <a:r>
              <a:rPr lang="en-GB" sz="3700" dirty="0">
                <a:solidFill>
                  <a:schemeClr val="bg1"/>
                </a:solidFill>
              </a:rPr>
              <a:t>You are the One who exchanges our hearts</a:t>
            </a:r>
          </a:p>
          <a:p>
            <a:r>
              <a:rPr lang="en-GB" sz="3700" dirty="0">
                <a:solidFill>
                  <a:schemeClr val="bg1"/>
                </a:solidFill>
              </a:rPr>
              <a:t>You are the love where I thought I was loveless</a:t>
            </a:r>
          </a:p>
          <a:p>
            <a:r>
              <a:rPr lang="en-GB" sz="3700" dirty="0">
                <a:solidFill>
                  <a:schemeClr val="bg1"/>
                </a:solidFill>
              </a:rPr>
              <a:t>You are, Jesus You are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1/6</a:t>
            </a:r>
          </a:p>
        </p:txBody>
      </p:sp>
    </p:spTree>
    <p:extLst>
      <p:ext uri="{BB962C8B-B14F-4D97-AF65-F5344CB8AC3E}">
        <p14:creationId xmlns:p14="http://schemas.microsoft.com/office/powerpoint/2010/main" val="15149797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3700" dirty="0">
                <a:solidFill>
                  <a:schemeClr val="bg1"/>
                </a:solidFill>
              </a:rPr>
              <a:t>You are the calm in the midst of the storm</a:t>
            </a:r>
          </a:p>
          <a:p>
            <a:r>
              <a:rPr lang="en-GB" sz="3700" dirty="0">
                <a:solidFill>
                  <a:schemeClr val="bg1"/>
                </a:solidFill>
              </a:rPr>
              <a:t>You are the hope to a world without hope</a:t>
            </a:r>
          </a:p>
          <a:p>
            <a:r>
              <a:rPr lang="en-GB" sz="3700" dirty="0">
                <a:solidFill>
                  <a:schemeClr val="bg1"/>
                </a:solidFill>
              </a:rPr>
              <a:t>You are the joy, You’re my comfort, my all</a:t>
            </a:r>
          </a:p>
          <a:p>
            <a:r>
              <a:rPr lang="en-GB" sz="3700" dirty="0">
                <a:solidFill>
                  <a:schemeClr val="bg1"/>
                </a:solidFill>
              </a:rPr>
              <a:t>You are, Jesus You are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2/6</a:t>
            </a:r>
          </a:p>
        </p:txBody>
      </p:sp>
    </p:spTree>
    <p:extLst>
      <p:ext uri="{BB962C8B-B14F-4D97-AF65-F5344CB8AC3E}">
        <p14:creationId xmlns:p14="http://schemas.microsoft.com/office/powerpoint/2010/main" val="36242134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3700" dirty="0">
                <a:solidFill>
                  <a:schemeClr val="bg1"/>
                </a:solidFill>
              </a:rPr>
              <a:t>Jesus, name above every name</a:t>
            </a:r>
          </a:p>
          <a:p>
            <a:r>
              <a:rPr lang="en-GB" sz="3700" dirty="0">
                <a:solidFill>
                  <a:schemeClr val="bg1"/>
                </a:solidFill>
              </a:rPr>
              <a:t>Jesus, You are the One who saves</a:t>
            </a:r>
          </a:p>
          <a:p>
            <a:r>
              <a:rPr lang="en-GB" sz="3700" dirty="0">
                <a:solidFill>
                  <a:schemeClr val="bg1"/>
                </a:solidFill>
              </a:rPr>
              <a:t>Jesus, Son of God, Son of man</a:t>
            </a:r>
          </a:p>
          <a:p>
            <a:r>
              <a:rPr lang="en-GB" sz="3700" dirty="0">
                <a:solidFill>
                  <a:schemeClr val="bg1"/>
                </a:solidFill>
              </a:rPr>
              <a:t>You are the One Jesus, </a:t>
            </a:r>
          </a:p>
          <a:p>
            <a:r>
              <a:rPr lang="en-GB" sz="3700" dirty="0">
                <a:solidFill>
                  <a:schemeClr val="bg1"/>
                </a:solidFill>
              </a:rPr>
              <a:t>You are the One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3/6</a:t>
            </a:r>
          </a:p>
        </p:txBody>
      </p:sp>
    </p:spTree>
    <p:extLst>
      <p:ext uri="{BB962C8B-B14F-4D97-AF65-F5344CB8AC3E}">
        <p14:creationId xmlns:p14="http://schemas.microsoft.com/office/powerpoint/2010/main" val="20726205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3700" dirty="0">
                <a:solidFill>
                  <a:schemeClr val="bg1"/>
                </a:solidFill>
              </a:rPr>
              <a:t>You are the healer, the source of my strength</a:t>
            </a:r>
          </a:p>
          <a:p>
            <a:r>
              <a:rPr lang="en-GB" sz="3700" dirty="0">
                <a:solidFill>
                  <a:schemeClr val="bg1"/>
                </a:solidFill>
              </a:rPr>
              <a:t>You offer forgiveness, take me as I am</a:t>
            </a:r>
          </a:p>
          <a:p>
            <a:r>
              <a:rPr lang="en-GB" sz="3700" dirty="0">
                <a:solidFill>
                  <a:schemeClr val="bg1"/>
                </a:solidFill>
              </a:rPr>
              <a:t>You are a King, yet so humbly You came</a:t>
            </a:r>
          </a:p>
          <a:p>
            <a:r>
              <a:rPr lang="en-GB" sz="3700" dirty="0">
                <a:solidFill>
                  <a:schemeClr val="bg1"/>
                </a:solidFill>
              </a:rPr>
              <a:t>You are, Jesus You are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4/6</a:t>
            </a:r>
          </a:p>
        </p:txBody>
      </p:sp>
    </p:spTree>
    <p:extLst>
      <p:ext uri="{BB962C8B-B14F-4D97-AF65-F5344CB8AC3E}">
        <p14:creationId xmlns:p14="http://schemas.microsoft.com/office/powerpoint/2010/main" val="33165552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3700" dirty="0">
                <a:solidFill>
                  <a:schemeClr val="bg1"/>
                </a:solidFill>
              </a:rPr>
              <a:t>You are a master, yet You came to serve</a:t>
            </a:r>
          </a:p>
          <a:p>
            <a:r>
              <a:rPr lang="en-GB" sz="3700" dirty="0">
                <a:solidFill>
                  <a:schemeClr val="bg1"/>
                </a:solidFill>
              </a:rPr>
              <a:t>Offered Your life, showed there’s no greater love</a:t>
            </a:r>
          </a:p>
          <a:p>
            <a:r>
              <a:rPr lang="en-GB" sz="3700" dirty="0">
                <a:solidFill>
                  <a:schemeClr val="bg1"/>
                </a:solidFill>
              </a:rPr>
              <a:t>All that I am and all that I have is Yours</a:t>
            </a:r>
          </a:p>
          <a:p>
            <a:r>
              <a:rPr lang="en-GB" sz="3700" dirty="0">
                <a:solidFill>
                  <a:schemeClr val="bg1"/>
                </a:solidFill>
              </a:rPr>
              <a:t>You are Lord</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5/6</a:t>
            </a:r>
          </a:p>
        </p:txBody>
      </p:sp>
    </p:spTree>
    <p:extLst>
      <p:ext uri="{BB962C8B-B14F-4D97-AF65-F5344CB8AC3E}">
        <p14:creationId xmlns:p14="http://schemas.microsoft.com/office/powerpoint/2010/main" val="21085477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3700" dirty="0">
                <a:solidFill>
                  <a:schemeClr val="bg1"/>
                </a:solidFill>
              </a:rPr>
              <a:t>I’ll stand in awe of You, </a:t>
            </a:r>
          </a:p>
          <a:p>
            <a:r>
              <a:rPr lang="en-GB" sz="3700" dirty="0">
                <a:solidFill>
                  <a:schemeClr val="bg1"/>
                </a:solidFill>
              </a:rPr>
              <a:t>My heart poured out to You</a:t>
            </a:r>
          </a:p>
          <a:p>
            <a:r>
              <a:rPr lang="en-GB" sz="3700" dirty="0">
                <a:solidFill>
                  <a:schemeClr val="bg1"/>
                </a:solidFill>
              </a:rPr>
              <a:t>All of my doubts, all of my fears</a:t>
            </a:r>
          </a:p>
          <a:p>
            <a:r>
              <a:rPr lang="en-GB" sz="3700" dirty="0">
                <a:solidFill>
                  <a:schemeClr val="bg1"/>
                </a:solidFill>
              </a:rPr>
              <a:t>I lay them all down, Lord at Your feet</a:t>
            </a:r>
          </a:p>
          <a:p>
            <a:r>
              <a:rPr lang="en-GB" sz="3700" dirty="0">
                <a:solidFill>
                  <a:schemeClr val="bg1"/>
                </a:solidFill>
              </a:rPr>
              <a:t>All of my heart, all of my hopes, </a:t>
            </a:r>
          </a:p>
          <a:p>
            <a:r>
              <a:rPr lang="en-GB" sz="3700" dirty="0">
                <a:solidFill>
                  <a:schemeClr val="bg1"/>
                </a:solidFill>
              </a:rPr>
              <a:t>I’ll give to You</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6/6</a:t>
            </a:r>
          </a:p>
        </p:txBody>
      </p:sp>
    </p:spTree>
    <p:extLst>
      <p:ext uri="{BB962C8B-B14F-4D97-AF65-F5344CB8AC3E}">
        <p14:creationId xmlns:p14="http://schemas.microsoft.com/office/powerpoint/2010/main" val="28962399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6600" dirty="0">
              <a:solidFill>
                <a:srgbClr val="00A3E0"/>
              </a:solidFill>
              <a:latin typeface="akagi_probook"/>
            </a:endParaRPr>
          </a:p>
          <a:p>
            <a:r>
              <a:rPr lang="en-GB" sz="6600" dirty="0">
                <a:solidFill>
                  <a:srgbClr val="00A3E0"/>
                </a:solidFill>
                <a:latin typeface="akagi_probook"/>
              </a:rPr>
              <a:t>There Is A Redeemer</a:t>
            </a:r>
          </a:p>
          <a:p>
            <a:br>
              <a:rPr lang="en-GB" sz="1200" dirty="0">
                <a:solidFill>
                  <a:schemeClr val="bg1"/>
                </a:solidFill>
              </a:rPr>
            </a:br>
            <a:r>
              <a:rPr lang="en-GB" sz="1200" dirty="0">
                <a:solidFill>
                  <a:schemeClr val="bg1"/>
                </a:solidFill>
              </a:rPr>
              <a:t>CCLI Song # 11483</a:t>
            </a:r>
          </a:p>
          <a:p>
            <a:endParaRPr lang="en-GB" sz="1200" dirty="0">
              <a:solidFill>
                <a:schemeClr val="bg1"/>
              </a:solidFill>
            </a:endParaRPr>
          </a:p>
          <a:p>
            <a:r>
              <a:rPr lang="en-GB" sz="1200" dirty="0">
                <a:solidFill>
                  <a:schemeClr val="bg1"/>
                </a:solidFill>
              </a:rPr>
              <a:t>Melody Green</a:t>
            </a:r>
          </a:p>
          <a:p>
            <a:endParaRPr lang="en-GB" sz="1200" dirty="0">
              <a:solidFill>
                <a:schemeClr val="bg1"/>
              </a:solidFill>
            </a:endParaRPr>
          </a:p>
          <a:p>
            <a:r>
              <a:rPr lang="en-GB" sz="1200" dirty="0">
                <a:solidFill>
                  <a:schemeClr val="bg1"/>
                </a:solidFill>
              </a:rPr>
              <a:t>© 1982 Universal Music - Brentwood Benson Publishing (Admin. by Brentwood-Benson Music Publishing, Inc.)</a:t>
            </a:r>
          </a:p>
          <a:p>
            <a:r>
              <a:rPr lang="en-GB" sz="1200" dirty="0">
                <a:solidFill>
                  <a:schemeClr val="bg1"/>
                </a:solidFill>
              </a:rPr>
              <a:t>Birdwing Music (Admin. by Capitol CMG Publishing)</a:t>
            </a:r>
          </a:p>
          <a:p>
            <a:r>
              <a:rPr lang="en-GB" sz="1200" dirty="0">
                <a:solidFill>
                  <a:schemeClr val="bg1"/>
                </a:solidFill>
              </a:rPr>
              <a:t>Ears To Hear (Admin. by Capitol CMG Publishing)</a:t>
            </a:r>
          </a:p>
          <a:p>
            <a:r>
              <a:rPr lang="en-GB" sz="1200" dirty="0">
                <a:solidFill>
                  <a:schemeClr val="bg1"/>
                </a:solidFill>
              </a:rPr>
              <a:t>For use solely with the </a:t>
            </a:r>
            <a:r>
              <a:rPr lang="en-GB" sz="1200" dirty="0" err="1">
                <a:solidFill>
                  <a:schemeClr val="bg1"/>
                </a:solidFill>
              </a:rPr>
              <a:t>SongSelect</a:t>
            </a:r>
            <a:r>
              <a:rPr lang="en-GB" sz="1200" dirty="0">
                <a:solidFill>
                  <a:schemeClr val="bg1"/>
                </a:solidFill>
              </a:rPr>
              <a:t>® Terms of Use. All rights reserved. www.ccli.com</a:t>
            </a:r>
          </a:p>
          <a:p>
            <a:endParaRPr lang="en-GB" sz="1200" dirty="0">
              <a:solidFill>
                <a:schemeClr val="bg1"/>
              </a:solidFill>
            </a:endParaRPr>
          </a:p>
          <a:p>
            <a:r>
              <a:rPr lang="en-GB" sz="1200" dirty="0">
                <a:solidFill>
                  <a:schemeClr val="bg1"/>
                </a:solidFill>
              </a:rPr>
              <a:t>CCLI Licence No. 33265</a:t>
            </a:r>
          </a:p>
        </p:txBody>
      </p:sp>
    </p:spTree>
    <p:extLst>
      <p:ext uri="{BB962C8B-B14F-4D97-AF65-F5344CB8AC3E}">
        <p14:creationId xmlns:p14="http://schemas.microsoft.com/office/powerpoint/2010/main" val="24777803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3700" dirty="0">
                <a:solidFill>
                  <a:schemeClr val="bg1"/>
                </a:solidFill>
              </a:rPr>
              <a:t>There is a Redeemer Jesus God's own Son</a:t>
            </a:r>
          </a:p>
          <a:p>
            <a:r>
              <a:rPr lang="en-GB" sz="3700" dirty="0">
                <a:solidFill>
                  <a:schemeClr val="bg1"/>
                </a:solidFill>
              </a:rPr>
              <a:t>Precious Lamb of God Messiah Holy One</a:t>
            </a:r>
            <a:br>
              <a:rPr lang="en-GB" sz="3700" dirty="0">
                <a:solidFill>
                  <a:schemeClr val="bg1"/>
                </a:solidFill>
              </a:rPr>
            </a:br>
            <a:br>
              <a:rPr lang="en-GB" sz="3700" dirty="0">
                <a:solidFill>
                  <a:schemeClr val="bg1"/>
                </a:solidFill>
              </a:rPr>
            </a:br>
            <a:r>
              <a:rPr lang="en-GB" sz="3700" dirty="0">
                <a:solidFill>
                  <a:schemeClr val="bg1"/>
                </a:solidFill>
              </a:rPr>
              <a:t>Thank You O my Father</a:t>
            </a:r>
          </a:p>
          <a:p>
            <a:r>
              <a:rPr lang="en-GB" sz="3700" dirty="0">
                <a:solidFill>
                  <a:schemeClr val="bg1"/>
                </a:solidFill>
              </a:rPr>
              <a:t>For giving us Your Son</a:t>
            </a:r>
          </a:p>
          <a:p>
            <a:r>
              <a:rPr lang="en-GB" sz="3700" dirty="0">
                <a:solidFill>
                  <a:schemeClr val="bg1"/>
                </a:solidFill>
              </a:rPr>
              <a:t>And leaving Your Spirit</a:t>
            </a:r>
          </a:p>
          <a:p>
            <a:r>
              <a:rPr lang="en-GB" sz="3700" dirty="0">
                <a:solidFill>
                  <a:schemeClr val="bg1"/>
                </a:solidFill>
              </a:rPr>
              <a:t>Till the work on earth is done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1/3</a:t>
            </a:r>
          </a:p>
        </p:txBody>
      </p:sp>
    </p:spTree>
    <p:extLst>
      <p:ext uri="{BB962C8B-B14F-4D97-AF65-F5344CB8AC3E}">
        <p14:creationId xmlns:p14="http://schemas.microsoft.com/office/powerpoint/2010/main" val="31076645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4600" dirty="0">
                <a:solidFill>
                  <a:schemeClr val="bg1"/>
                </a:solidFill>
              </a:rPr>
              <a:t>Lord You are good</a:t>
            </a:r>
          </a:p>
          <a:p>
            <a:r>
              <a:rPr lang="en-GB" sz="4600" dirty="0">
                <a:solidFill>
                  <a:schemeClr val="bg1"/>
                </a:solidFill>
              </a:rPr>
              <a:t>And Your mercy </a:t>
            </a:r>
            <a:r>
              <a:rPr lang="en-GB" sz="4600" dirty="0" err="1">
                <a:solidFill>
                  <a:schemeClr val="bg1"/>
                </a:solidFill>
              </a:rPr>
              <a:t>endureth</a:t>
            </a:r>
            <a:r>
              <a:rPr lang="en-GB" sz="4600" dirty="0">
                <a:solidFill>
                  <a:schemeClr val="bg1"/>
                </a:solidFill>
              </a:rPr>
              <a:t> forever</a:t>
            </a:r>
          </a:p>
          <a:p>
            <a:r>
              <a:rPr lang="en-GB" sz="4600" dirty="0">
                <a:solidFill>
                  <a:schemeClr val="bg1"/>
                </a:solidFill>
              </a:rPr>
              <a:t>Lord You are good</a:t>
            </a:r>
          </a:p>
          <a:p>
            <a:r>
              <a:rPr lang="en-GB" sz="4600" dirty="0">
                <a:solidFill>
                  <a:schemeClr val="bg1"/>
                </a:solidFill>
              </a:rPr>
              <a:t>And Your mercy </a:t>
            </a:r>
            <a:r>
              <a:rPr lang="en-GB" sz="4600" dirty="0" err="1">
                <a:solidFill>
                  <a:schemeClr val="bg1"/>
                </a:solidFill>
              </a:rPr>
              <a:t>endureth</a:t>
            </a:r>
            <a:r>
              <a:rPr lang="en-GB" sz="4600" dirty="0">
                <a:solidFill>
                  <a:schemeClr val="bg1"/>
                </a:solidFill>
              </a:rPr>
              <a:t> forever</a:t>
            </a:r>
          </a:p>
          <a:p>
            <a:r>
              <a:rPr lang="en-GB" sz="4600" dirty="0">
                <a:solidFill>
                  <a:schemeClr val="bg1"/>
                </a:solidFill>
              </a:rPr>
              <a:t>People from every nation and tongue</a:t>
            </a:r>
          </a:p>
          <a:p>
            <a:r>
              <a:rPr lang="en-GB" sz="4600" dirty="0">
                <a:solidFill>
                  <a:schemeClr val="bg1"/>
                </a:solidFill>
              </a:rPr>
              <a:t>From generation to generation</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1/3</a:t>
            </a:r>
          </a:p>
        </p:txBody>
      </p:sp>
    </p:spTree>
    <p:extLst>
      <p:ext uri="{BB962C8B-B14F-4D97-AF65-F5344CB8AC3E}">
        <p14:creationId xmlns:p14="http://schemas.microsoft.com/office/powerpoint/2010/main" val="3486326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3700" dirty="0">
                <a:solidFill>
                  <a:schemeClr val="bg1"/>
                </a:solidFill>
              </a:rPr>
              <a:t>Jesus my Redeemer name above all names</a:t>
            </a:r>
          </a:p>
          <a:p>
            <a:r>
              <a:rPr lang="en-GB" sz="3700" dirty="0">
                <a:solidFill>
                  <a:schemeClr val="bg1"/>
                </a:solidFill>
              </a:rPr>
              <a:t>Precious Lamb of God Messiah</a:t>
            </a:r>
          </a:p>
          <a:p>
            <a:r>
              <a:rPr lang="en-GB" sz="3700" dirty="0">
                <a:solidFill>
                  <a:schemeClr val="bg1"/>
                </a:solidFill>
              </a:rPr>
              <a:t>O for sinners slain</a:t>
            </a:r>
            <a:br>
              <a:rPr lang="en-GB" sz="3700" dirty="0">
                <a:solidFill>
                  <a:schemeClr val="bg1"/>
                </a:solidFill>
              </a:rPr>
            </a:br>
            <a:br>
              <a:rPr lang="en-GB" sz="3700" dirty="0">
                <a:solidFill>
                  <a:schemeClr val="bg1"/>
                </a:solidFill>
              </a:rPr>
            </a:br>
            <a:r>
              <a:rPr lang="en-GB" sz="3700" dirty="0">
                <a:solidFill>
                  <a:schemeClr val="bg1"/>
                </a:solidFill>
              </a:rPr>
              <a:t>Thank You O my Father</a:t>
            </a:r>
          </a:p>
          <a:p>
            <a:r>
              <a:rPr lang="en-GB" sz="3700" dirty="0">
                <a:solidFill>
                  <a:schemeClr val="bg1"/>
                </a:solidFill>
              </a:rPr>
              <a:t>For giving us Your Son</a:t>
            </a:r>
          </a:p>
          <a:p>
            <a:r>
              <a:rPr lang="en-GB" sz="3700" dirty="0">
                <a:solidFill>
                  <a:schemeClr val="bg1"/>
                </a:solidFill>
              </a:rPr>
              <a:t>And leaving Your Spirit</a:t>
            </a:r>
          </a:p>
          <a:p>
            <a:r>
              <a:rPr lang="en-GB" sz="3700" dirty="0">
                <a:solidFill>
                  <a:schemeClr val="bg1"/>
                </a:solidFill>
              </a:rPr>
              <a:t>Till the work on earth is done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2/3</a:t>
            </a:r>
          </a:p>
        </p:txBody>
      </p:sp>
    </p:spTree>
    <p:extLst>
      <p:ext uri="{BB962C8B-B14F-4D97-AF65-F5344CB8AC3E}">
        <p14:creationId xmlns:p14="http://schemas.microsoft.com/office/powerpoint/2010/main" val="25182070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3700" dirty="0">
                <a:solidFill>
                  <a:schemeClr val="bg1"/>
                </a:solidFill>
              </a:rPr>
              <a:t>When I stand in glory I will see His face</a:t>
            </a:r>
          </a:p>
          <a:p>
            <a:r>
              <a:rPr lang="en-GB" sz="3700" dirty="0">
                <a:solidFill>
                  <a:schemeClr val="bg1"/>
                </a:solidFill>
              </a:rPr>
              <a:t>There I'll serve my King forever</a:t>
            </a:r>
          </a:p>
          <a:p>
            <a:r>
              <a:rPr lang="en-GB" sz="3700" dirty="0">
                <a:solidFill>
                  <a:schemeClr val="bg1"/>
                </a:solidFill>
              </a:rPr>
              <a:t>In that holy place</a:t>
            </a:r>
            <a:br>
              <a:rPr lang="en-GB" sz="3700" dirty="0">
                <a:solidFill>
                  <a:schemeClr val="bg1"/>
                </a:solidFill>
              </a:rPr>
            </a:br>
            <a:br>
              <a:rPr lang="en-GB" sz="3700" dirty="0">
                <a:solidFill>
                  <a:schemeClr val="bg1"/>
                </a:solidFill>
              </a:rPr>
            </a:br>
            <a:r>
              <a:rPr lang="en-GB" sz="3700" dirty="0">
                <a:solidFill>
                  <a:schemeClr val="bg1"/>
                </a:solidFill>
              </a:rPr>
              <a:t>Thank You O my Father</a:t>
            </a:r>
          </a:p>
          <a:p>
            <a:r>
              <a:rPr lang="en-GB" sz="3700" dirty="0">
                <a:solidFill>
                  <a:schemeClr val="bg1"/>
                </a:solidFill>
              </a:rPr>
              <a:t>For giving us Your Son</a:t>
            </a:r>
          </a:p>
          <a:p>
            <a:r>
              <a:rPr lang="en-GB" sz="3700" dirty="0">
                <a:solidFill>
                  <a:schemeClr val="bg1"/>
                </a:solidFill>
              </a:rPr>
              <a:t>And leaving Your Spirit</a:t>
            </a:r>
          </a:p>
          <a:p>
            <a:r>
              <a:rPr lang="en-GB" sz="3700" dirty="0">
                <a:solidFill>
                  <a:schemeClr val="bg1"/>
                </a:solidFill>
              </a:rPr>
              <a:t>Till the work on earth is done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3/3</a:t>
            </a:r>
          </a:p>
        </p:txBody>
      </p:sp>
    </p:spTree>
    <p:extLst>
      <p:ext uri="{BB962C8B-B14F-4D97-AF65-F5344CB8AC3E}">
        <p14:creationId xmlns:p14="http://schemas.microsoft.com/office/powerpoint/2010/main" val="23875858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003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Leigh &amp; Hindley - Bedford Notices 13.03.22">
            <a:extLst>
              <a:ext uri="{FF2B5EF4-FFF2-40B4-BE49-F238E27FC236}">
                <a16:creationId xmlns:a16="http://schemas.microsoft.com/office/drawing/2014/main" id="{D1AA9428-2721-5E5B-DB35-7F390E1E01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3813"/>
            <a:ext cx="9144000" cy="68087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79920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525907-3DE9-B36F-110A-DD8D55EE964E}"/>
              </a:ext>
            </a:extLst>
          </p:cNvPr>
          <p:cNvPicPr>
            <a:picLocks noChangeAspect="1"/>
          </p:cNvPicPr>
          <p:nvPr/>
        </p:nvPicPr>
        <p:blipFill>
          <a:blip r:embed="rId2"/>
          <a:stretch>
            <a:fillRect/>
          </a:stretch>
        </p:blipFill>
        <p:spPr>
          <a:xfrm>
            <a:off x="2139553" y="0"/>
            <a:ext cx="4864894" cy="6858000"/>
          </a:xfrm>
          <a:prstGeom prst="rect">
            <a:avLst/>
          </a:prstGeom>
        </p:spPr>
      </p:pic>
    </p:spTree>
    <p:extLst>
      <p:ext uri="{BB962C8B-B14F-4D97-AF65-F5344CB8AC3E}">
        <p14:creationId xmlns:p14="http://schemas.microsoft.com/office/powerpoint/2010/main" val="383354679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4031778-6D99-B3EC-5A0F-24B811398D59}"/>
              </a:ext>
            </a:extLst>
          </p:cNvPr>
          <p:cNvPicPr>
            <a:picLocks noChangeAspect="1"/>
          </p:cNvPicPr>
          <p:nvPr/>
        </p:nvPicPr>
        <p:blipFill>
          <a:blip r:embed="rId2"/>
          <a:stretch>
            <a:fillRect/>
          </a:stretch>
        </p:blipFill>
        <p:spPr>
          <a:xfrm>
            <a:off x="2148125" y="0"/>
            <a:ext cx="4847749" cy="6858000"/>
          </a:xfrm>
          <a:prstGeom prst="rect">
            <a:avLst/>
          </a:prstGeom>
        </p:spPr>
      </p:pic>
    </p:spTree>
    <p:extLst>
      <p:ext uri="{BB962C8B-B14F-4D97-AF65-F5344CB8AC3E}">
        <p14:creationId xmlns:p14="http://schemas.microsoft.com/office/powerpoint/2010/main" val="19083178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AA0C1EE-F155-6877-D214-8D7887A69420}"/>
              </a:ext>
            </a:extLst>
          </p:cNvPr>
          <p:cNvPicPr>
            <a:picLocks noChangeAspect="1"/>
          </p:cNvPicPr>
          <p:nvPr/>
        </p:nvPicPr>
        <p:blipFill>
          <a:blip r:embed="rId2"/>
          <a:stretch>
            <a:fillRect/>
          </a:stretch>
        </p:blipFill>
        <p:spPr>
          <a:xfrm>
            <a:off x="0" y="857250"/>
            <a:ext cx="9144000" cy="5143500"/>
          </a:xfrm>
          <a:prstGeom prst="rect">
            <a:avLst/>
          </a:prstGeom>
        </p:spPr>
      </p:pic>
    </p:spTree>
    <p:extLst>
      <p:ext uri="{BB962C8B-B14F-4D97-AF65-F5344CB8AC3E}">
        <p14:creationId xmlns:p14="http://schemas.microsoft.com/office/powerpoint/2010/main" val="185528467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20BB8F-CD30-884C-EA51-8CBB86379ECE}"/>
              </a:ext>
            </a:extLst>
          </p:cNvPr>
          <p:cNvPicPr>
            <a:picLocks noChangeAspect="1"/>
          </p:cNvPicPr>
          <p:nvPr/>
        </p:nvPicPr>
        <p:blipFill>
          <a:blip r:embed="rId2"/>
          <a:stretch>
            <a:fillRect/>
          </a:stretch>
        </p:blipFill>
        <p:spPr>
          <a:xfrm>
            <a:off x="561975" y="595312"/>
            <a:ext cx="8020050" cy="5667375"/>
          </a:xfrm>
          <a:prstGeom prst="rect">
            <a:avLst/>
          </a:prstGeom>
        </p:spPr>
      </p:pic>
    </p:spTree>
    <p:extLst>
      <p:ext uri="{BB962C8B-B14F-4D97-AF65-F5344CB8AC3E}">
        <p14:creationId xmlns:p14="http://schemas.microsoft.com/office/powerpoint/2010/main" val="4083666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FFDBF31-BE30-0E28-307D-9DA7D21A5BE8}"/>
              </a:ext>
            </a:extLst>
          </p:cNvPr>
          <p:cNvPicPr>
            <a:picLocks noChangeAspect="1"/>
          </p:cNvPicPr>
          <p:nvPr/>
        </p:nvPicPr>
        <p:blipFill>
          <a:blip r:embed="rId2"/>
          <a:stretch>
            <a:fillRect/>
          </a:stretch>
        </p:blipFill>
        <p:spPr>
          <a:xfrm>
            <a:off x="561975" y="595312"/>
            <a:ext cx="8020050" cy="5667375"/>
          </a:xfrm>
          <a:prstGeom prst="rect">
            <a:avLst/>
          </a:prstGeom>
        </p:spPr>
      </p:pic>
    </p:spTree>
    <p:extLst>
      <p:ext uri="{BB962C8B-B14F-4D97-AF65-F5344CB8AC3E}">
        <p14:creationId xmlns:p14="http://schemas.microsoft.com/office/powerpoint/2010/main" val="394249794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alk Like Men promo video">
            <a:hlinkClick r:id="" action="ppaction://media"/>
            <a:extLst>
              <a:ext uri="{FF2B5EF4-FFF2-40B4-BE49-F238E27FC236}">
                <a16:creationId xmlns:a16="http://schemas.microsoft.com/office/drawing/2014/main" id="{2F50252A-C775-F0E3-FE69-21BFFCBB7C1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764704"/>
            <a:ext cx="9144000" cy="5143500"/>
          </a:xfrm>
          <a:prstGeom prst="rect">
            <a:avLst/>
          </a:prstGeom>
        </p:spPr>
      </p:pic>
    </p:spTree>
    <p:extLst>
      <p:ext uri="{BB962C8B-B14F-4D97-AF65-F5344CB8AC3E}">
        <p14:creationId xmlns:p14="http://schemas.microsoft.com/office/powerpoint/2010/main" val="2354244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37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4800" dirty="0">
                <a:solidFill>
                  <a:schemeClr val="bg1"/>
                </a:solidFill>
              </a:rPr>
              <a:t>We worship You</a:t>
            </a:r>
          </a:p>
          <a:p>
            <a:r>
              <a:rPr lang="en-GB" sz="4800" dirty="0">
                <a:solidFill>
                  <a:schemeClr val="bg1"/>
                </a:solidFill>
              </a:rPr>
              <a:t>Hallelujah </a:t>
            </a:r>
            <a:r>
              <a:rPr lang="en-GB" sz="4800" dirty="0" err="1">
                <a:solidFill>
                  <a:schemeClr val="bg1"/>
                </a:solidFill>
              </a:rPr>
              <a:t>hallelujah</a:t>
            </a:r>
            <a:endParaRPr lang="en-GB" sz="4800" dirty="0">
              <a:solidFill>
                <a:schemeClr val="bg1"/>
              </a:solidFill>
            </a:endParaRPr>
          </a:p>
          <a:p>
            <a:r>
              <a:rPr lang="en-GB" sz="4800" dirty="0">
                <a:solidFill>
                  <a:schemeClr val="bg1"/>
                </a:solidFill>
              </a:rPr>
              <a:t>We worship You for who You are</a:t>
            </a:r>
          </a:p>
          <a:p>
            <a:r>
              <a:rPr lang="en-GB" sz="4800" dirty="0">
                <a:solidFill>
                  <a:schemeClr val="bg1"/>
                </a:solidFill>
              </a:rPr>
              <a:t>We worship You</a:t>
            </a:r>
          </a:p>
          <a:p>
            <a:r>
              <a:rPr lang="en-GB" sz="4800" dirty="0">
                <a:solidFill>
                  <a:schemeClr val="bg1"/>
                </a:solidFill>
              </a:rPr>
              <a:t>Hallelujah </a:t>
            </a:r>
            <a:r>
              <a:rPr lang="en-GB" sz="4800" dirty="0" err="1">
                <a:solidFill>
                  <a:schemeClr val="bg1"/>
                </a:solidFill>
              </a:rPr>
              <a:t>hallelujah</a:t>
            </a:r>
            <a:endParaRPr lang="en-GB" sz="4800" dirty="0">
              <a:solidFill>
                <a:schemeClr val="bg1"/>
              </a:solidFill>
            </a:endParaRPr>
          </a:p>
          <a:p>
            <a:r>
              <a:rPr lang="en-GB" sz="4800" dirty="0">
                <a:solidFill>
                  <a:schemeClr val="bg1"/>
                </a:solidFill>
              </a:rPr>
              <a:t>We worship You for who You are</a:t>
            </a:r>
          </a:p>
          <a:p>
            <a:r>
              <a:rPr lang="en-GB" sz="4800" dirty="0">
                <a:solidFill>
                  <a:schemeClr val="bg1"/>
                </a:solidFill>
              </a:rPr>
              <a:t>For You are good</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2/3</a:t>
            </a:r>
          </a:p>
        </p:txBody>
      </p:sp>
    </p:spTree>
    <p:extLst>
      <p:ext uri="{BB962C8B-B14F-4D97-AF65-F5344CB8AC3E}">
        <p14:creationId xmlns:p14="http://schemas.microsoft.com/office/powerpoint/2010/main" val="4240179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2086635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Preach the Word#2. “The Sermon.” – Morningside church of Christ">
            <a:extLst>
              <a:ext uri="{FF2B5EF4-FFF2-40B4-BE49-F238E27FC236}">
                <a16:creationId xmlns:a16="http://schemas.microsoft.com/office/drawing/2014/main" id="{44D2D3C1-6DB3-9BE1-7AB0-FC725F52FC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69" y="764704"/>
            <a:ext cx="9075459" cy="53285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666373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6000" dirty="0">
                <a:solidFill>
                  <a:schemeClr val="bg1"/>
                </a:solidFill>
              </a:rPr>
              <a:t>The Parable of the Great Banquet</a:t>
            </a:r>
            <a:br>
              <a:rPr lang="en-GB" sz="6000" dirty="0">
                <a:solidFill>
                  <a:schemeClr val="bg1"/>
                </a:solidFill>
              </a:rPr>
            </a:br>
            <a:endParaRPr lang="en-GB" sz="6000" dirty="0">
              <a:solidFill>
                <a:schemeClr val="bg1"/>
              </a:solidFill>
            </a:endParaRPr>
          </a:p>
          <a:p>
            <a:r>
              <a:rPr lang="en-GB" sz="6000" dirty="0">
                <a:solidFill>
                  <a:schemeClr val="bg1"/>
                </a:solidFill>
              </a:rPr>
              <a:t>Luke 14:15-24</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3/3</a:t>
            </a:r>
          </a:p>
        </p:txBody>
      </p:sp>
    </p:spTree>
    <p:extLst>
      <p:ext uri="{BB962C8B-B14F-4D97-AF65-F5344CB8AC3E}">
        <p14:creationId xmlns:p14="http://schemas.microsoft.com/office/powerpoint/2010/main" val="17991269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2400" dirty="0">
                <a:solidFill>
                  <a:schemeClr val="bg1"/>
                </a:solidFill>
              </a:rPr>
              <a:t>15 When one of those at the table with him heard this, he said to Jesus, “Blessed is the one who will eat at the feast in the kingdom of God.”</a:t>
            </a:r>
          </a:p>
          <a:p>
            <a:endParaRPr lang="en-GB" sz="2400" dirty="0">
              <a:solidFill>
                <a:schemeClr val="bg1"/>
              </a:solidFill>
            </a:endParaRPr>
          </a:p>
          <a:p>
            <a:r>
              <a:rPr lang="en-GB" sz="2400" dirty="0">
                <a:solidFill>
                  <a:schemeClr val="bg1"/>
                </a:solidFill>
              </a:rPr>
              <a:t>16 Jesus replied: “A certain man was preparing a great banquet and invited many guests. </a:t>
            </a:r>
          </a:p>
          <a:p>
            <a:r>
              <a:rPr lang="en-GB" sz="2400" dirty="0">
                <a:solidFill>
                  <a:schemeClr val="bg1"/>
                </a:solidFill>
              </a:rPr>
              <a:t>17 At the time of the banquet he sent his servant to tell those who had been invited, ‘Come, for everything is now ready.’</a:t>
            </a:r>
          </a:p>
          <a:p>
            <a:endParaRPr lang="en-GB" sz="2400" dirty="0">
              <a:solidFill>
                <a:schemeClr val="bg1"/>
              </a:solidFill>
            </a:endParaRPr>
          </a:p>
          <a:p>
            <a:r>
              <a:rPr lang="en-GB" sz="2400" dirty="0">
                <a:solidFill>
                  <a:schemeClr val="bg1"/>
                </a:solidFill>
              </a:rPr>
              <a:t>18 “But they all alike began to make excuses. The first said, ‘I have just bought a field, and I must go and see it. Please excuse me.’</a:t>
            </a:r>
          </a:p>
          <a:p>
            <a:endParaRPr lang="en-GB" sz="2400" dirty="0">
              <a:solidFill>
                <a:schemeClr val="bg1"/>
              </a:solidFill>
            </a:endParaRPr>
          </a:p>
          <a:p>
            <a:r>
              <a:rPr lang="en-GB" sz="2400" dirty="0">
                <a:solidFill>
                  <a:schemeClr val="bg1"/>
                </a:solidFill>
              </a:rPr>
              <a:t>19 “Another said, ‘I have just bought five yoke of oxen, and I’m on my way to try them out. Please excuse me.’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2/3</a:t>
            </a:r>
          </a:p>
        </p:txBody>
      </p:sp>
    </p:spTree>
    <p:extLst>
      <p:ext uri="{BB962C8B-B14F-4D97-AF65-F5344CB8AC3E}">
        <p14:creationId xmlns:p14="http://schemas.microsoft.com/office/powerpoint/2010/main" val="102045081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2400" dirty="0">
                <a:solidFill>
                  <a:schemeClr val="bg1"/>
                </a:solidFill>
              </a:rPr>
              <a:t>20 “Still another said, ‘I just got married, so I can’t come.’</a:t>
            </a:r>
          </a:p>
          <a:p>
            <a:endParaRPr lang="en-GB" sz="2400" dirty="0">
              <a:solidFill>
                <a:schemeClr val="bg1"/>
              </a:solidFill>
            </a:endParaRPr>
          </a:p>
          <a:p>
            <a:r>
              <a:rPr lang="en-GB" sz="2400" dirty="0">
                <a:solidFill>
                  <a:schemeClr val="bg1"/>
                </a:solidFill>
              </a:rPr>
              <a:t>21 “The servant came back and reported this to his master. Then the owner of the house became angry and ordered his servant, ‘Go out quickly into the streets and alleys of the town and bring in the poor, the crippled, the blind and the lame.’</a:t>
            </a:r>
          </a:p>
          <a:p>
            <a:endParaRPr lang="en-GB" sz="2400" dirty="0">
              <a:solidFill>
                <a:schemeClr val="bg1"/>
              </a:solidFill>
            </a:endParaRPr>
          </a:p>
          <a:p>
            <a:r>
              <a:rPr lang="en-GB" sz="2400" dirty="0">
                <a:solidFill>
                  <a:schemeClr val="bg1"/>
                </a:solidFill>
              </a:rPr>
              <a:t>22 “‘Sir,’ the servant said, ‘what you ordered has been done, but there is still room.’</a:t>
            </a:r>
          </a:p>
          <a:p>
            <a:endParaRPr lang="en-GB" sz="2400" dirty="0">
              <a:solidFill>
                <a:schemeClr val="bg1"/>
              </a:solidFill>
            </a:endParaRPr>
          </a:p>
          <a:p>
            <a:r>
              <a:rPr lang="en-GB" sz="2400" dirty="0">
                <a:solidFill>
                  <a:schemeClr val="bg1"/>
                </a:solidFill>
              </a:rPr>
              <a:t>23 “Then the master told his servant, ‘Go out to the roads and country lanes and compel them to come in, so that my house will be full. </a:t>
            </a:r>
          </a:p>
          <a:p>
            <a:r>
              <a:rPr lang="en-GB" sz="2400" dirty="0">
                <a:solidFill>
                  <a:schemeClr val="bg1"/>
                </a:solidFill>
              </a:rPr>
              <a:t>24 I tell you, not one of those who were invited will get a taste of my banquet.’”</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3/3</a:t>
            </a:r>
          </a:p>
        </p:txBody>
      </p:sp>
    </p:spTree>
    <p:extLst>
      <p:ext uri="{BB962C8B-B14F-4D97-AF65-F5344CB8AC3E}">
        <p14:creationId xmlns:p14="http://schemas.microsoft.com/office/powerpoint/2010/main" val="33957153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4800" dirty="0">
                <a:solidFill>
                  <a:schemeClr val="bg1"/>
                </a:solidFill>
              </a:rPr>
              <a:t>You are good all the time</a:t>
            </a:r>
          </a:p>
          <a:p>
            <a:r>
              <a:rPr lang="en-GB" sz="4800" dirty="0">
                <a:solidFill>
                  <a:schemeClr val="bg1"/>
                </a:solidFill>
              </a:rPr>
              <a:t>All the time You are good</a:t>
            </a:r>
          </a:p>
          <a:p>
            <a:r>
              <a:rPr lang="en-GB" sz="4800" dirty="0">
                <a:solidFill>
                  <a:schemeClr val="bg1"/>
                </a:solidFill>
              </a:rPr>
              <a:t>You are good all the time</a:t>
            </a:r>
          </a:p>
          <a:p>
            <a:r>
              <a:rPr lang="en-GB" sz="4800" dirty="0">
                <a:solidFill>
                  <a:schemeClr val="bg1"/>
                </a:solidFill>
              </a:rPr>
              <a:t>All the time You are good</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3/3</a:t>
            </a:r>
          </a:p>
        </p:txBody>
      </p:sp>
    </p:spTree>
    <p:extLst>
      <p:ext uri="{BB962C8B-B14F-4D97-AF65-F5344CB8AC3E}">
        <p14:creationId xmlns:p14="http://schemas.microsoft.com/office/powerpoint/2010/main" val="12428971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5400" dirty="0">
              <a:solidFill>
                <a:schemeClr val="bg1"/>
              </a:solidFill>
            </a:endParaRPr>
          </a:p>
          <a:p>
            <a:r>
              <a:rPr lang="en-GB" sz="6600" b="0" i="0" dirty="0">
                <a:solidFill>
                  <a:srgbClr val="00A3E0"/>
                </a:solidFill>
                <a:effectLst/>
                <a:latin typeface="akagi_probook"/>
              </a:rPr>
              <a:t>Revelation Song</a:t>
            </a:r>
          </a:p>
          <a:p>
            <a:br>
              <a:rPr lang="en-GB" sz="1200" dirty="0">
                <a:solidFill>
                  <a:schemeClr val="bg1"/>
                </a:solidFill>
              </a:rPr>
            </a:br>
            <a:r>
              <a:rPr lang="en-GB" sz="1200" dirty="0">
                <a:solidFill>
                  <a:schemeClr val="bg1"/>
                </a:solidFill>
              </a:rPr>
              <a:t>CCLI Song # 4447960</a:t>
            </a:r>
          </a:p>
          <a:p>
            <a:endParaRPr lang="en-GB" sz="1200" dirty="0">
              <a:solidFill>
                <a:schemeClr val="bg1"/>
              </a:solidFill>
            </a:endParaRPr>
          </a:p>
          <a:p>
            <a:r>
              <a:rPr lang="en-GB" sz="1200" dirty="0">
                <a:solidFill>
                  <a:schemeClr val="bg1"/>
                </a:solidFill>
              </a:rPr>
              <a:t>Jennie Lee Riddle</a:t>
            </a:r>
          </a:p>
          <a:p>
            <a:endParaRPr lang="en-GB" sz="1200" dirty="0">
              <a:solidFill>
                <a:schemeClr val="bg1"/>
              </a:solidFill>
            </a:endParaRPr>
          </a:p>
          <a:p>
            <a:r>
              <a:rPr lang="en-GB" sz="1200" dirty="0">
                <a:solidFill>
                  <a:schemeClr val="bg1"/>
                </a:solidFill>
              </a:rPr>
              <a:t>© 2004 Gateway Create Publishing (Admin. by Integrity Music Ltd)</a:t>
            </a:r>
          </a:p>
          <a:p>
            <a:r>
              <a:rPr lang="en-GB" sz="1200" dirty="0">
                <a:solidFill>
                  <a:schemeClr val="bg1"/>
                </a:solidFill>
              </a:rPr>
              <a:t>For use solely with the </a:t>
            </a:r>
            <a:r>
              <a:rPr lang="en-GB" sz="1200" dirty="0" err="1">
                <a:solidFill>
                  <a:schemeClr val="bg1"/>
                </a:solidFill>
              </a:rPr>
              <a:t>SongSelect</a:t>
            </a:r>
            <a:r>
              <a:rPr lang="en-GB" sz="1200" dirty="0">
                <a:solidFill>
                  <a:schemeClr val="bg1"/>
                </a:solidFill>
              </a:rPr>
              <a:t>® Terms of Use. All rights reserved. www.ccli.com</a:t>
            </a:r>
          </a:p>
          <a:p>
            <a:endParaRPr lang="en-GB" sz="1200" dirty="0">
              <a:solidFill>
                <a:schemeClr val="bg1"/>
              </a:solidFill>
            </a:endParaRPr>
          </a:p>
          <a:p>
            <a:r>
              <a:rPr lang="en-GB" sz="1200" dirty="0">
                <a:solidFill>
                  <a:schemeClr val="bg1"/>
                </a:solidFill>
              </a:rPr>
              <a:t>CCLI Licence No. 33265</a:t>
            </a:r>
          </a:p>
        </p:txBody>
      </p:sp>
    </p:spTree>
    <p:extLst>
      <p:ext uri="{BB962C8B-B14F-4D97-AF65-F5344CB8AC3E}">
        <p14:creationId xmlns:p14="http://schemas.microsoft.com/office/powerpoint/2010/main" val="31073171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4600" dirty="0">
                <a:solidFill>
                  <a:schemeClr val="bg1"/>
                </a:solidFill>
              </a:rPr>
              <a:t>Worthy is the Lamb Who was slain</a:t>
            </a:r>
          </a:p>
          <a:p>
            <a:r>
              <a:rPr lang="en-GB" sz="4600" dirty="0">
                <a:solidFill>
                  <a:schemeClr val="bg1"/>
                </a:solidFill>
              </a:rPr>
              <a:t>Holy </a:t>
            </a:r>
            <a:r>
              <a:rPr lang="en-GB" sz="4600" dirty="0" err="1">
                <a:solidFill>
                  <a:schemeClr val="bg1"/>
                </a:solidFill>
              </a:rPr>
              <a:t>holy</a:t>
            </a:r>
            <a:r>
              <a:rPr lang="en-GB" sz="4600" dirty="0">
                <a:solidFill>
                  <a:schemeClr val="bg1"/>
                </a:solidFill>
              </a:rPr>
              <a:t> is He</a:t>
            </a:r>
          </a:p>
          <a:p>
            <a:r>
              <a:rPr lang="en-GB" sz="4600" dirty="0">
                <a:solidFill>
                  <a:schemeClr val="bg1"/>
                </a:solidFill>
              </a:rPr>
              <a:t>Sing a new song to Him Who sits on</a:t>
            </a:r>
          </a:p>
          <a:p>
            <a:r>
              <a:rPr lang="en-GB" sz="4600" dirty="0">
                <a:solidFill>
                  <a:schemeClr val="bg1"/>
                </a:solidFill>
              </a:rPr>
              <a:t>Heaven's mercy seat</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1/4</a:t>
            </a:r>
          </a:p>
        </p:txBody>
      </p:sp>
    </p:spTree>
    <p:extLst>
      <p:ext uri="{BB962C8B-B14F-4D97-AF65-F5344CB8AC3E}">
        <p14:creationId xmlns:p14="http://schemas.microsoft.com/office/powerpoint/2010/main" val="22035287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5000" dirty="0">
                <a:solidFill>
                  <a:schemeClr val="bg1"/>
                </a:solidFill>
              </a:rPr>
              <a:t>Holy, Holy, Holy</a:t>
            </a:r>
          </a:p>
          <a:p>
            <a:r>
              <a:rPr lang="en-GB" sz="5000" dirty="0">
                <a:solidFill>
                  <a:schemeClr val="bg1"/>
                </a:solidFill>
              </a:rPr>
              <a:t>Is the Lord God Almighty</a:t>
            </a:r>
          </a:p>
          <a:p>
            <a:r>
              <a:rPr lang="en-GB" sz="5000" dirty="0">
                <a:solidFill>
                  <a:schemeClr val="bg1"/>
                </a:solidFill>
              </a:rPr>
              <a:t>Who was and is and is to come</a:t>
            </a:r>
          </a:p>
          <a:p>
            <a:r>
              <a:rPr lang="en-GB" sz="5000" dirty="0">
                <a:solidFill>
                  <a:schemeClr val="bg1"/>
                </a:solidFill>
              </a:rPr>
              <a:t>With all creation I sing</a:t>
            </a:r>
          </a:p>
          <a:p>
            <a:r>
              <a:rPr lang="en-GB" sz="5000" dirty="0">
                <a:solidFill>
                  <a:schemeClr val="bg1"/>
                </a:solidFill>
              </a:rPr>
              <a:t>Praise to the King of kings</a:t>
            </a:r>
          </a:p>
          <a:p>
            <a:r>
              <a:rPr lang="en-GB" sz="5000" dirty="0">
                <a:solidFill>
                  <a:schemeClr val="bg1"/>
                </a:solidFill>
              </a:rPr>
              <a:t>You are my </a:t>
            </a:r>
            <a:r>
              <a:rPr lang="en-GB" sz="5000" dirty="0" err="1">
                <a:solidFill>
                  <a:schemeClr val="bg1"/>
                </a:solidFill>
              </a:rPr>
              <a:t>ev'rything</a:t>
            </a:r>
            <a:endParaRPr lang="en-GB" sz="5000" dirty="0">
              <a:solidFill>
                <a:schemeClr val="bg1"/>
              </a:solidFill>
            </a:endParaRPr>
          </a:p>
          <a:p>
            <a:r>
              <a:rPr lang="en-GB" sz="5000" dirty="0">
                <a:solidFill>
                  <a:schemeClr val="bg1"/>
                </a:solidFill>
              </a:rPr>
              <a:t>And I will adore You</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2/4</a:t>
            </a:r>
          </a:p>
        </p:txBody>
      </p:sp>
    </p:spTree>
    <p:extLst>
      <p:ext uri="{BB962C8B-B14F-4D97-AF65-F5344CB8AC3E}">
        <p14:creationId xmlns:p14="http://schemas.microsoft.com/office/powerpoint/2010/main" val="2888038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07504" y="188640"/>
            <a:ext cx="8856984" cy="6480720"/>
          </a:xfrm>
        </p:spPr>
        <p:txBody>
          <a:bodyPr>
            <a:noAutofit/>
          </a:bodyPr>
          <a:lstStyle/>
          <a:p>
            <a:r>
              <a:rPr lang="en-GB" sz="4600" dirty="0">
                <a:solidFill>
                  <a:schemeClr val="bg1"/>
                </a:solidFill>
              </a:rPr>
              <a:t>Clothed in rainbows </a:t>
            </a:r>
          </a:p>
          <a:p>
            <a:r>
              <a:rPr lang="en-GB" sz="4600" dirty="0">
                <a:solidFill>
                  <a:schemeClr val="bg1"/>
                </a:solidFill>
              </a:rPr>
              <a:t>Of living colour</a:t>
            </a:r>
          </a:p>
          <a:p>
            <a:r>
              <a:rPr lang="en-GB" sz="4600" dirty="0">
                <a:solidFill>
                  <a:schemeClr val="bg1"/>
                </a:solidFill>
              </a:rPr>
              <a:t>Flashes of lightning rolls of thunder</a:t>
            </a:r>
          </a:p>
          <a:p>
            <a:r>
              <a:rPr lang="en-GB" sz="4600" dirty="0">
                <a:solidFill>
                  <a:schemeClr val="bg1"/>
                </a:solidFill>
              </a:rPr>
              <a:t>Blessing and honour strength and Glory and power be</a:t>
            </a:r>
          </a:p>
          <a:p>
            <a:r>
              <a:rPr lang="en-GB" sz="4600" dirty="0">
                <a:solidFill>
                  <a:schemeClr val="bg1"/>
                </a:solidFill>
              </a:rPr>
              <a:t>To You the only wise King</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3/4</a:t>
            </a:r>
          </a:p>
        </p:txBody>
      </p:sp>
    </p:spTree>
    <p:extLst>
      <p:ext uri="{BB962C8B-B14F-4D97-AF65-F5344CB8AC3E}">
        <p14:creationId xmlns:p14="http://schemas.microsoft.com/office/powerpoint/2010/main" val="3005588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2346</TotalTime>
  <Words>1365</Words>
  <Application>Microsoft Office PowerPoint</Application>
  <PresentationFormat>On-screen Show (4:3)</PresentationFormat>
  <Paragraphs>217</Paragraphs>
  <Slides>44</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44</vt:i4>
      </vt:variant>
    </vt:vector>
  </HeadingPairs>
  <TitlesOfParts>
    <vt:vector size="48" baseType="lpstr">
      <vt:lpstr>akagi_probook</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Administrator</dc:creator>
  <cp:lastModifiedBy>Dele Olajide</cp:lastModifiedBy>
  <cp:revision>211</cp:revision>
  <dcterms:created xsi:type="dcterms:W3CDTF">2019-09-23T12:06:27Z</dcterms:created>
  <dcterms:modified xsi:type="dcterms:W3CDTF">2022-09-03T14:02:05Z</dcterms:modified>
</cp:coreProperties>
</file>

<file path=docProps/thumbnail.jpeg>
</file>